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310" r:id="rId2"/>
    <p:sldId id="257" r:id="rId3"/>
    <p:sldId id="258" r:id="rId4"/>
    <p:sldId id="302" r:id="rId5"/>
    <p:sldId id="270" r:id="rId6"/>
    <p:sldId id="271" r:id="rId7"/>
    <p:sldId id="311" r:id="rId8"/>
    <p:sldId id="312" r:id="rId9"/>
    <p:sldId id="273" r:id="rId10"/>
    <p:sldId id="300" r:id="rId11"/>
    <p:sldId id="301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UTM Swiss 721 Black Condensed" panose="020B0604020202020204" charset="0"/>
      <p:regular r:id="rId22"/>
    </p:embeddedFont>
    <p:embeddedFont>
      <p:font typeface="UTM Swiss Condensed" panose="02000500000000000000" charset="0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F9F9"/>
    <a:srgbClr val="9CBEF1"/>
    <a:srgbClr val="F9FBED"/>
    <a:srgbClr val="D60093"/>
    <a:srgbClr val="C55A1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E128D-DD7F-4B1F-825F-7EC99ADB037C}" v="175" dt="2021-04-15T14:34:14.505"/>
    <p1510:client id="{1720B654-56FB-495D-8010-CC31066D36D7}" v="1" dt="2021-04-16T00:46:4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A03FC-9481-47E4-B17D-AA823BC65FD3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D951-303B-4F98-90F2-FD2E040BEA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35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1064-BBDD-4E6D-BCCC-EF50E557D6C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6.png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24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.png"/><Relationship Id="rId27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4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1C9F60-309D-47FC-84E4-11D3182382D6}"/>
              </a:ext>
            </a:extLst>
          </p:cNvPr>
          <p:cNvSpPr/>
          <p:nvPr/>
        </p:nvSpPr>
        <p:spPr>
          <a:xfrm>
            <a:off x="-4" y="0"/>
            <a:ext cx="12191999" cy="6858000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5660D-42DA-4FF0-85DA-0DB907201AD9}"/>
              </a:ext>
            </a:extLst>
          </p:cNvPr>
          <p:cNvSpPr/>
          <p:nvPr/>
        </p:nvSpPr>
        <p:spPr>
          <a:xfrm>
            <a:off x="-1" y="2458102"/>
            <a:ext cx="12191999" cy="1939247"/>
          </a:xfrm>
          <a:prstGeom prst="rect">
            <a:avLst/>
          </a:prstGeom>
          <a:solidFill>
            <a:srgbClr val="F9F9F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23E501-9F16-46C1-97C7-05079808F3F7}"/>
              </a:ext>
            </a:extLst>
          </p:cNvPr>
          <p:cNvSpPr txBox="1">
            <a:spLocks/>
          </p:cNvSpPr>
          <p:nvPr/>
        </p:nvSpPr>
        <p:spPr>
          <a:xfrm>
            <a:off x="0" y="1964611"/>
            <a:ext cx="11760590" cy="11819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    H</a:t>
            </a:r>
            <a:r>
              <a:rPr lang="vi-VN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ớng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hồ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s</a:t>
            </a:r>
            <a:r>
              <a:rPr lang="vi-VN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dự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thi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dành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</a:p>
          <a:p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thí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96F07-3849-4180-867A-15AC51AF2884}"/>
              </a:ext>
            </a:extLst>
          </p:cNvPr>
          <p:cNvSpPr/>
          <p:nvPr/>
        </p:nvSpPr>
        <p:spPr>
          <a:xfrm>
            <a:off x="3004623" y="3292243"/>
            <a:ext cx="6452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7030A0"/>
                </a:solidFill>
                <a:latin typeface="UTM Kabel KT" panose="02040603050506020204" pitchFamily="18" charset="0"/>
              </a:rPr>
              <a:t>Tốt nghiệp THPT 2021</a:t>
            </a:r>
            <a:endParaRPr lang="vi-VN" sz="54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BF2C8-E66B-4E8F-A7EE-3867FC95AA04}"/>
              </a:ext>
            </a:extLst>
          </p:cNvPr>
          <p:cNvSpPr/>
          <p:nvPr/>
        </p:nvSpPr>
        <p:spPr>
          <a:xfrm>
            <a:off x="-1" y="2255554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5D6F2-A9F6-45ED-8998-E94AA2DBBC53}"/>
              </a:ext>
            </a:extLst>
          </p:cNvPr>
          <p:cNvSpPr/>
          <p:nvPr/>
        </p:nvSpPr>
        <p:spPr>
          <a:xfrm>
            <a:off x="-3" y="4462737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1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1524000" y="1"/>
            <a:ext cx="9144001" cy="62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2367161"/>
            <a:ext cx="9144001" cy="2831570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2258" y="2557751"/>
            <a:ext cx="4597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CHÚC CÁC EM</a:t>
            </a:r>
          </a:p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THÀNH CÔNG</a:t>
            </a:r>
            <a:endParaRPr lang="zh-CN" altLang="en-US" sz="4400" spc="492" dirty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  <a:ea typeface="幼圆" panose="02010509060101010101" pitchFamily="49" charset="-122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>
            <a:off x="8982794" y="1128349"/>
            <a:ext cx="1950472" cy="17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9031" y="5078922"/>
            <a:ext cx="9527161" cy="1661335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</p:grpSp>
      <p:pic>
        <p:nvPicPr>
          <p:cNvPr id="32" name="Picture 2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1966627" y="1364314"/>
            <a:ext cx="3317755" cy="44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390955" y="3874393"/>
            <a:ext cx="26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492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Love You</a:t>
            </a:r>
            <a:endParaRPr lang="zh-CN" altLang="en-US" sz="2000" b="1" spc="492" dirty="0">
              <a:ln w="31750">
                <a:noFill/>
              </a:ln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279609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99618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形标注 34"/>
          <p:cNvSpPr/>
          <p:nvPr/>
        </p:nvSpPr>
        <p:spPr>
          <a:xfrm>
            <a:off x="7157840" y="1010367"/>
            <a:ext cx="1698493" cy="766884"/>
          </a:xfrm>
          <a:prstGeom prst="wedgeEllipseCallout">
            <a:avLst>
              <a:gd name="adj1" fmla="val 59992"/>
              <a:gd name="adj2" fmla="val 45421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2982" y="1110070"/>
            <a:ext cx="1463862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Ai cũng có quyền</a:t>
            </a:r>
          </a:p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được ước mơ!</a:t>
            </a:r>
            <a:endParaRPr lang="zh-CN" altLang="en-US" sz="1638" b="1" dirty="0">
              <a:solidFill>
                <a:schemeClr val="bg1"/>
              </a:solidFill>
              <a:latin typeface="UTM Swiss Condensed" panose="02000500000000000000" pitchFamily="2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99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" advClick="0" advTm="8000">
        <p15:prstTrans prst="origami"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tay xÃ¡ch nÃ¡ch mang&quot;">
            <a:extLst>
              <a:ext uri="{FF2B5EF4-FFF2-40B4-BE49-F238E27FC236}">
                <a16:creationId xmlns:a16="http://schemas.microsoft.com/office/drawing/2014/main" id="{CF581493-DF60-4F67-B606-3380E83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99" y="2699723"/>
            <a:ext cx="5581650" cy="38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CBED40-AE81-4F62-AEB0-FFCAFDB9B89E}"/>
              </a:ext>
            </a:extLst>
          </p:cNvPr>
          <p:cNvSpPr txBox="1">
            <a:spLocks/>
          </p:cNvSpPr>
          <p:nvPr/>
        </p:nvSpPr>
        <p:spPr>
          <a:xfrm>
            <a:off x="2232522" y="208531"/>
            <a:ext cx="7364003" cy="69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LÚC ĐI THI </a:t>
            </a:r>
            <a:r>
              <a:rPr lang="en-US" b="1">
                <a:solidFill>
                  <a:srgbClr val="0000CC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 MANG GÌ?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5ACEF-C66D-46B3-9146-29ABCC56A700}"/>
              </a:ext>
            </a:extLst>
          </p:cNvPr>
          <p:cNvSpPr/>
          <p:nvPr/>
        </p:nvSpPr>
        <p:spPr>
          <a:xfrm>
            <a:off x="3455626" y="109025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320A-8FBE-4DAA-ACDC-2F4A0CE3DC3B}"/>
              </a:ext>
            </a:extLst>
          </p:cNvPr>
          <p:cNvSpPr txBox="1"/>
          <p:nvPr/>
        </p:nvSpPr>
        <p:spPr>
          <a:xfrm>
            <a:off x="3933297" y="1022142"/>
            <a:ext cx="515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Chứng minh nhân dân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F2DAAA-3E15-4CB4-B5E6-32948A775F1F}"/>
              </a:ext>
            </a:extLst>
          </p:cNvPr>
          <p:cNvSpPr/>
          <p:nvPr/>
        </p:nvSpPr>
        <p:spPr>
          <a:xfrm>
            <a:off x="3460335" y="1900335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360A8-3C29-41CB-B3EA-B7493517B6AA}"/>
              </a:ext>
            </a:extLst>
          </p:cNvPr>
          <p:cNvSpPr txBox="1"/>
          <p:nvPr/>
        </p:nvSpPr>
        <p:spPr>
          <a:xfrm>
            <a:off x="3933298" y="1759589"/>
            <a:ext cx="31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số 2</a:t>
            </a:r>
          </a:p>
        </p:txBody>
      </p:sp>
      <p:pic>
        <p:nvPicPr>
          <p:cNvPr id="10" name="Picture 9" descr="Bicycle Dude">
            <a:extLst>
              <a:ext uri="{FF2B5EF4-FFF2-40B4-BE49-F238E27FC236}">
                <a16:creationId xmlns:a16="http://schemas.microsoft.com/office/drawing/2014/main" id="{2C5B6925-3370-489A-B3E3-7CB37342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" y="-298696"/>
            <a:ext cx="2545644" cy="25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451" y="294565"/>
            <a:ext cx="7082995" cy="69748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2E75B6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GIẤY TỜ KÈM THEO HỒ SƠ</a:t>
            </a:r>
          </a:p>
        </p:txBody>
      </p:sp>
      <p:sp>
        <p:nvSpPr>
          <p:cNvPr id="4" name="Oval 3"/>
          <p:cNvSpPr/>
          <p:nvPr/>
        </p:nvSpPr>
        <p:spPr>
          <a:xfrm>
            <a:off x="749995" y="147808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263" y="1332691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Photo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giấy CMND cả 2 mặt 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 </a:t>
            </a:r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 mặt A4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cắt đi phần trắng thừa.</a:t>
            </a:r>
          </a:p>
        </p:txBody>
      </p:sp>
      <p:sp>
        <p:nvSpPr>
          <p:cNvPr id="6" name="Oval 5"/>
          <p:cNvSpPr/>
          <p:nvPr/>
        </p:nvSpPr>
        <p:spPr>
          <a:xfrm>
            <a:off x="749995" y="2849339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263" y="2583695"/>
            <a:ext cx="1091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ảnh 4x6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dán trực tiếp lên túi hồ sơ</a:t>
            </a:r>
          </a:p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 ảnh 4x6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ghi rõ họ tên, ngày sinh bỏ vào 2 phong bì nhỏ.</a:t>
            </a:r>
          </a:p>
        </p:txBody>
      </p:sp>
      <p:sp>
        <p:nvSpPr>
          <p:cNvPr id="10" name="Oval 9"/>
          <p:cNvSpPr/>
          <p:nvPr/>
        </p:nvSpPr>
        <p:spPr>
          <a:xfrm>
            <a:off x="749995" y="4161776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262" y="4077446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DTTS </a:t>
            </a:r>
            <a:r>
              <a:rPr lang="en-US" sz="3600" b="1" dirty="0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b="1" dirty="0" err="1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3600" b="1" dirty="0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ĐH, CĐ: </a:t>
            </a:r>
          </a:p>
          <a:p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(photo).</a:t>
            </a:r>
          </a:p>
        </p:txBody>
      </p:sp>
      <p:pic>
        <p:nvPicPr>
          <p:cNvPr id="18" name="Graphic 17" descr="Checklist">
            <a:extLst>
              <a:ext uri="{FF2B5EF4-FFF2-40B4-BE49-F238E27FC236}">
                <a16:creationId xmlns:a16="http://schemas.microsoft.com/office/drawing/2014/main" id="{AB9045D5-E277-4240-9A7E-22D1D4B1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987" y="194241"/>
            <a:ext cx="914400" cy="914400"/>
          </a:xfrm>
          <a:prstGeom prst="rect">
            <a:avLst/>
          </a:prstGeom>
        </p:spPr>
      </p:pic>
      <p:pic>
        <p:nvPicPr>
          <p:cNvPr id="6146" name="Picture 2" descr="RÃ©sultat de recherche d'images pour &quot;photo cmnd 2 máº·t&quot;">
            <a:extLst>
              <a:ext uri="{FF2B5EF4-FFF2-40B4-BE49-F238E27FC236}">
                <a16:creationId xmlns:a16="http://schemas.microsoft.com/office/drawing/2014/main" id="{5E20D7DE-57AC-449D-954D-411FAC72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26" y="2238019"/>
            <a:ext cx="7837420" cy="23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A64B66-FB41-4283-BA6C-E843034318B5}"/>
              </a:ext>
            </a:extLst>
          </p:cNvPr>
          <p:cNvSpPr/>
          <p:nvPr/>
        </p:nvSpPr>
        <p:spPr>
          <a:xfrm>
            <a:off x="1524000" y="0"/>
            <a:ext cx="9144000" cy="1504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82750" y="128034"/>
            <a:ext cx="88265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VIẾT HỒ SƠ ĐĂNG KÝ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TỐT NGHIỆP THPT NĂM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979" y="1728639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đăng kí (nộp Sở)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2803" y="2777075"/>
            <a:ext cx="396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9A666-D83A-4A8B-BD0C-34A08CACB88D}"/>
              </a:ext>
            </a:extLst>
          </p:cNvPr>
          <p:cNvGrpSpPr/>
          <p:nvPr/>
        </p:nvGrpSpPr>
        <p:grpSpPr>
          <a:xfrm>
            <a:off x="1312575" y="1632297"/>
            <a:ext cx="3502099" cy="3438028"/>
            <a:chOff x="-483563" y="1504264"/>
            <a:chExt cx="3502099" cy="3438028"/>
          </a:xfrm>
        </p:grpSpPr>
        <p:pic>
          <p:nvPicPr>
            <p:cNvPr id="3" name="Graphic 2" descr="Closed book">
              <a:extLst>
                <a:ext uri="{FF2B5EF4-FFF2-40B4-BE49-F238E27FC236}">
                  <a16:creationId xmlns:a16="http://schemas.microsoft.com/office/drawing/2014/main" id="{CA65F2E4-0697-4019-B3FA-147364FF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83563" y="1504264"/>
              <a:ext cx="3502099" cy="34380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EAEA49-B484-41E8-BEFE-EA3F2170086D}"/>
                </a:ext>
              </a:extLst>
            </p:cNvPr>
            <p:cNvSpPr txBox="1"/>
            <p:nvPr/>
          </p:nvSpPr>
          <p:spPr>
            <a:xfrm>
              <a:off x="862536" y="1954548"/>
              <a:ext cx="151628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UTM Swiss Condensed" panose="02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HỒ SƠ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50765E4-7E57-46B3-952C-4316D35EE0F4}"/>
              </a:ext>
            </a:extLst>
          </p:cNvPr>
          <p:cNvSpPr/>
          <p:nvPr/>
        </p:nvSpPr>
        <p:spPr>
          <a:xfrm>
            <a:off x="4522914" y="1805584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2953D6-34F7-4DEC-A454-42E7F4EF015E}"/>
              </a:ext>
            </a:extLst>
          </p:cNvPr>
          <p:cNvSpPr/>
          <p:nvPr/>
        </p:nvSpPr>
        <p:spPr>
          <a:xfrm>
            <a:off x="4568453" y="3156001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93F0E2-EB10-456F-A74A-98852E050F0A}"/>
              </a:ext>
            </a:extLst>
          </p:cNvPr>
          <p:cNvSpPr/>
          <p:nvPr/>
        </p:nvSpPr>
        <p:spPr>
          <a:xfrm>
            <a:off x="4522914" y="4352532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507C0-5832-469B-AE45-6B720E5B6577}"/>
              </a:ext>
            </a:extLst>
          </p:cNvPr>
          <p:cNvSpPr txBox="1"/>
          <p:nvPr/>
        </p:nvSpPr>
        <p:spPr>
          <a:xfrm>
            <a:off x="5060896" y="4183255"/>
            <a:ext cx="5309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xét công nhận TN</a:t>
            </a:r>
          </a:p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(trường giữ)</a:t>
            </a:r>
          </a:p>
        </p:txBody>
      </p:sp>
    </p:spTree>
    <p:extLst>
      <p:ext uri="{BB962C8B-B14F-4D97-AF65-F5344CB8AC3E}">
        <p14:creationId xmlns:p14="http://schemas.microsoft.com/office/powerpoint/2010/main" val="241131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 with low confidence">
            <a:extLst>
              <a:ext uri="{FF2B5EF4-FFF2-40B4-BE49-F238E27FC236}">
                <a16:creationId xmlns:a16="http://schemas.microsoft.com/office/drawing/2014/main" id="{1A5587FA-662D-4CBC-94F6-5DF07AF3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11"/>
          <a:stretch/>
        </p:blipFill>
        <p:spPr>
          <a:xfrm>
            <a:off x="-3309" y="90405"/>
            <a:ext cx="12010905" cy="61266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58192" y="4731159"/>
            <a:ext cx="780544" cy="495504"/>
            <a:chOff x="2846998" y="2739938"/>
            <a:chExt cx="780544" cy="495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087501" y="5145550"/>
            <a:ext cx="777404" cy="461665"/>
            <a:chOff x="1678668" y="3624622"/>
            <a:chExt cx="77740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92432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32" y="3624622"/>
                  <a:ext cx="46364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2265103" y="3502271"/>
            <a:ext cx="215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 THI ĐẬU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51130" y="4731159"/>
            <a:ext cx="753554" cy="494601"/>
            <a:chOff x="2204705" y="2774755"/>
            <a:chExt cx="753554" cy="494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107964" y="4731159"/>
            <a:ext cx="749706" cy="492443"/>
            <a:chOff x="1550703" y="2299901"/>
            <a:chExt cx="749706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02413" y="4722687"/>
            <a:ext cx="730560" cy="503072"/>
            <a:chOff x="1677307" y="2799053"/>
            <a:chExt cx="730560" cy="503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84633" y="5130588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33" y="5130588"/>
                <a:ext cx="46364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blipFill>
                <a:blip r:embed="rId19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blipFill>
                <a:blip r:embed="rId21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684601" y="4279566"/>
            <a:ext cx="15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Đắk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Lắk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91367" y="4245355"/>
            <a:ext cx="65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66839" y="-45933"/>
            <a:ext cx="4441371" cy="492443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BÚT BI XANH</a:t>
            </a:r>
            <a:r>
              <a:rPr lang="en-US" sz="26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KHÔNG TẨY XÓA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A41976-AD02-4DAC-8E44-60224DC861FD}"/>
              </a:ext>
            </a:extLst>
          </p:cNvPr>
          <p:cNvSpPr txBox="1"/>
          <p:nvPr/>
        </p:nvSpPr>
        <p:spPr>
          <a:xfrm>
            <a:off x="3519342" y="5630925"/>
            <a:ext cx="39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 descr="Image result for dáº¥u x">
            <a:extLst>
              <a:ext uri="{FF2B5EF4-FFF2-40B4-BE49-F238E27FC236}">
                <a16:creationId xmlns:a16="http://schemas.microsoft.com/office/drawing/2014/main" id="{B9E36ABC-F47D-4AD8-A82B-7488B394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91" y="5939158"/>
            <a:ext cx="277910" cy="2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ncorrect icon">
            <a:extLst>
              <a:ext uri="{FF2B5EF4-FFF2-40B4-BE49-F238E27FC236}">
                <a16:creationId xmlns:a16="http://schemas.microsoft.com/office/drawing/2014/main" id="{CC13B857-51BB-4035-B316-BD04A425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39" y="1311005"/>
            <a:ext cx="824308" cy="8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dáº¥u x">
            <a:extLst>
              <a:ext uri="{FF2B5EF4-FFF2-40B4-BE49-F238E27FC236}">
                <a16:creationId xmlns:a16="http://schemas.microsoft.com/office/drawing/2014/main" id="{D52D769E-C4B6-4202-8B1A-7207013C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70" y="5977279"/>
            <a:ext cx="221013" cy="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9C63B5E-75C2-491E-BE08-798164A81AC3}"/>
              </a:ext>
            </a:extLst>
          </p:cNvPr>
          <p:cNvSpPr txBox="1"/>
          <p:nvPr/>
        </p:nvSpPr>
        <p:spPr>
          <a:xfrm>
            <a:off x="3937044" y="877116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C76884-058B-46ED-A335-E72378012C4A}"/>
              </a:ext>
            </a:extLst>
          </p:cNvPr>
          <p:cNvSpPr txBox="1"/>
          <p:nvPr/>
        </p:nvSpPr>
        <p:spPr>
          <a:xfrm>
            <a:off x="4220961" y="890084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951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 animBg="1"/>
      <p:bldP spid="24" grpId="0"/>
      <p:bldP spid="25" grpId="0"/>
      <p:bldP spid="51" grpId="0"/>
      <p:bldP spid="52" grpId="0"/>
      <p:bldP spid="54" grpId="0"/>
      <p:bldP spid="55" grpId="0"/>
      <p:bldP spid="56" grpId="0"/>
      <p:bldP spid="57" grpId="0" animBg="1"/>
      <p:bldP spid="58" grpId="0" animBg="1"/>
      <p:bldP spid="60" grpId="0" animBg="1"/>
      <p:bldP spid="69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iagram&#10;&#10;Description automatically generated with low confidence">
            <a:extLst>
              <a:ext uri="{FF2B5EF4-FFF2-40B4-BE49-F238E27FC236}">
                <a16:creationId xmlns:a16="http://schemas.microsoft.com/office/drawing/2014/main" id="{A5EAC2C6-545B-46CA-908E-5F69C998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2691" r="9681" b="54256"/>
          <a:stretch/>
        </p:blipFill>
        <p:spPr>
          <a:xfrm>
            <a:off x="164246" y="1041010"/>
            <a:ext cx="11863507" cy="3761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/>
              <p:nvPr/>
            </p:nvSpPr>
            <p:spPr>
              <a:xfrm>
                <a:off x="9374814" y="1245098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4" y="1245098"/>
                <a:ext cx="46364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/>
              <p:nvPr/>
            </p:nvSpPr>
            <p:spPr>
              <a:xfrm>
                <a:off x="9838454" y="1245098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454" y="1245098"/>
                <a:ext cx="46364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/>
              <p:nvPr/>
            </p:nvSpPr>
            <p:spPr>
              <a:xfrm>
                <a:off x="10427392" y="124055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92" y="1240555"/>
                <a:ext cx="46364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/>
              <p:nvPr/>
            </p:nvSpPr>
            <p:spPr>
              <a:xfrm>
                <a:off x="10916874" y="1234492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74" y="1234492"/>
                <a:ext cx="4636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/>
              <p:nvPr/>
            </p:nvSpPr>
            <p:spPr>
              <a:xfrm>
                <a:off x="11380514" y="124201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514" y="1242013"/>
                <a:ext cx="4636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4CC0DF0-007C-464D-B032-70096B251AF5}"/>
              </a:ext>
            </a:extLst>
          </p:cNvPr>
          <p:cNvSpPr txBox="1"/>
          <p:nvPr/>
        </p:nvSpPr>
        <p:spPr>
          <a:xfrm>
            <a:off x="1876706" y="1399912"/>
            <a:ext cx="524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/>
              <p:nvPr/>
            </p:nvSpPr>
            <p:spPr>
              <a:xfrm>
                <a:off x="9373221" y="174159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221" y="1741593"/>
                <a:ext cx="46364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/>
              <p:nvPr/>
            </p:nvSpPr>
            <p:spPr>
              <a:xfrm>
                <a:off x="9849692" y="1741126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92" y="1741126"/>
                <a:ext cx="46364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/>
              <p:nvPr/>
            </p:nvSpPr>
            <p:spPr>
              <a:xfrm>
                <a:off x="10405377" y="175718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77" y="1757185"/>
                <a:ext cx="46364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/>
              <p:nvPr/>
            </p:nvSpPr>
            <p:spPr>
              <a:xfrm>
                <a:off x="10955565" y="1749664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565" y="1749664"/>
                <a:ext cx="4636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/>
              <p:nvPr/>
            </p:nvSpPr>
            <p:spPr>
              <a:xfrm>
                <a:off x="11419205" y="175718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205" y="1757185"/>
                <a:ext cx="46364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CBB46A9-AAEE-457B-B39E-D8A45CDEA130}"/>
              </a:ext>
            </a:extLst>
          </p:cNvPr>
          <p:cNvSpPr txBox="1"/>
          <p:nvPr/>
        </p:nvSpPr>
        <p:spPr>
          <a:xfrm>
            <a:off x="1876706" y="1887335"/>
            <a:ext cx="566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/>
              <p:nvPr/>
            </p:nvSpPr>
            <p:spPr>
              <a:xfrm>
                <a:off x="9417361" y="2287360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61" y="2287360"/>
                <a:ext cx="46364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/>
              <p:nvPr/>
            </p:nvSpPr>
            <p:spPr>
              <a:xfrm>
                <a:off x="9860204" y="226976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204" y="2269763"/>
                <a:ext cx="4636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/>
              <p:nvPr/>
            </p:nvSpPr>
            <p:spPr>
              <a:xfrm>
                <a:off x="10428404" y="230166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404" y="2301665"/>
                <a:ext cx="46364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/>
              <p:nvPr/>
            </p:nvSpPr>
            <p:spPr>
              <a:xfrm>
                <a:off x="10976528" y="2302842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528" y="2302842"/>
                <a:ext cx="46364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/>
              <p:nvPr/>
            </p:nvSpPr>
            <p:spPr>
              <a:xfrm>
                <a:off x="11440168" y="231036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168" y="2310363"/>
                <a:ext cx="46364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DD8CC74-2168-4100-911C-B7D3035F9A7C}"/>
              </a:ext>
            </a:extLst>
          </p:cNvPr>
          <p:cNvSpPr txBox="1"/>
          <p:nvPr/>
        </p:nvSpPr>
        <p:spPr>
          <a:xfrm>
            <a:off x="1876706" y="2413518"/>
            <a:ext cx="553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378E4-CF36-4DD6-8D5E-E602E45316F9}"/>
              </a:ext>
            </a:extLst>
          </p:cNvPr>
          <p:cNvSpPr txBox="1"/>
          <p:nvPr/>
        </p:nvSpPr>
        <p:spPr>
          <a:xfrm>
            <a:off x="2278403" y="3373661"/>
            <a:ext cx="206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0974.940.xxx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05C6C7-98C5-40C1-869E-4927080189A6}"/>
              </a:ext>
            </a:extLst>
          </p:cNvPr>
          <p:cNvSpPr txBox="1"/>
          <p:nvPr/>
        </p:nvSpPr>
        <p:spPr>
          <a:xfrm>
            <a:off x="5049488" y="3755421"/>
            <a:ext cx="63310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Hứa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69,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thôn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5,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Liêng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4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C7B53-BC11-4EA8-8299-869065EFB936}"/>
              </a:ext>
            </a:extLst>
          </p:cNvPr>
          <p:cNvSpPr txBox="1"/>
          <p:nvPr/>
        </p:nvSpPr>
        <p:spPr>
          <a:xfrm>
            <a:off x="1868156" y="2935499"/>
            <a:ext cx="206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TDO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82" grpId="0"/>
      <p:bldP spid="31" grpId="0"/>
      <p:bldP spid="32" grpId="0"/>
      <p:bldP spid="33" grpId="0"/>
      <p:bldP spid="34" grpId="0"/>
      <p:bldP spid="35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id="{DBCA8A9D-86CA-46CE-8B92-81A28E011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45291" r="8446" b="29482"/>
          <a:stretch/>
        </p:blipFill>
        <p:spPr>
          <a:xfrm>
            <a:off x="22480" y="0"/>
            <a:ext cx="12064256" cy="53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4357" y="91810"/>
            <a:ext cx="409348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Thi ĐH,CĐSP mới đánh “X”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5516" y="1140925"/>
            <a:ext cx="254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Sở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GD&amp;ĐT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7256" y="1179562"/>
            <a:ext cx="79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4  0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42" y="1519256"/>
            <a:ext cx="391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8880" y="148301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416658B1-CB67-4ECF-8A04-4E32762F5031}"/>
              </a:ext>
            </a:extLst>
          </p:cNvPr>
          <p:cNvSpPr/>
          <p:nvPr/>
        </p:nvSpPr>
        <p:spPr>
          <a:xfrm>
            <a:off x="8950817" y="1861831"/>
            <a:ext cx="3235681" cy="1289881"/>
          </a:xfrm>
          <a:prstGeom prst="upArrowCallout">
            <a:avLst>
              <a:gd name="adj1" fmla="val 46006"/>
              <a:gd name="adj2" fmla="val 23003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b="1" dirty="0"/>
              <a:t>912</a:t>
            </a:r>
            <a:r>
              <a:rPr lang="en-US" dirty="0"/>
              <a:t>;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b="1" dirty="0"/>
              <a:t>020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175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6FB43E56-934E-4DDC-B1BE-817AA4CBE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70448" r="6193"/>
          <a:stretch/>
        </p:blipFill>
        <p:spPr>
          <a:xfrm>
            <a:off x="10045" y="681395"/>
            <a:ext cx="11409240" cy="5672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841" y="1727424"/>
            <a:ext cx="30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trú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0685" y="718158"/>
            <a:ext cx="20659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endParaRPr lang="en-US" sz="3200" b="1" dirty="0">
              <a:solidFill>
                <a:srgbClr val="FF0000"/>
              </a:solidFill>
              <a:latin typeface="UTM Swiss Condensed" panose="02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715" y="2096756"/>
            <a:ext cx="57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8367" y="2096756"/>
            <a:ext cx="5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1219" y="2065978"/>
            <a:ext cx="60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47E2F-AC2E-426E-B22E-1353AC5E1FE4}"/>
              </a:ext>
            </a:extLst>
          </p:cNvPr>
          <p:cNvSpPr txBox="1"/>
          <p:nvPr/>
        </p:nvSpPr>
        <p:spPr>
          <a:xfrm>
            <a:off x="975157" y="2781244"/>
            <a:ext cx="1677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KÝ TÊN</a:t>
            </a:r>
          </a:p>
        </p:txBody>
      </p:sp>
      <p:pic>
        <p:nvPicPr>
          <p:cNvPr id="2050" name="Picture 2" descr="Hot girl ảnh thẻ' Thanh Hoá xinh đẹp, học giỏi, hát hay, mê võ thuật">
            <a:extLst>
              <a:ext uri="{FF2B5EF4-FFF2-40B4-BE49-F238E27FC236}">
                <a16:creationId xmlns:a16="http://schemas.microsoft.com/office/drawing/2014/main" id="{F1F1B7F2-9973-4CC4-88C5-0EEF2D5A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6" y="928914"/>
            <a:ext cx="2065948" cy="2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FAD7BE-C7F3-4BFF-96CE-0DCEA174A04B}"/>
              </a:ext>
            </a:extLst>
          </p:cNvPr>
          <p:cNvSpPr txBox="1"/>
          <p:nvPr/>
        </p:nvSpPr>
        <p:spPr>
          <a:xfrm>
            <a:off x="6104738" y="3334507"/>
            <a:ext cx="336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phương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F3943C-A14D-42FB-BA0C-1E42CE20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5718" r="9841" b="86759"/>
          <a:stretch/>
        </p:blipFill>
        <p:spPr>
          <a:xfrm>
            <a:off x="0" y="139700"/>
            <a:ext cx="11812411" cy="15875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35156C-B143-47BC-BB06-18C038AB5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2592" r="11330" b="74815"/>
          <a:stretch/>
        </p:blipFill>
        <p:spPr>
          <a:xfrm>
            <a:off x="-37514" y="2340708"/>
            <a:ext cx="12267028" cy="2790093"/>
          </a:xfrm>
          <a:prstGeom prst="rect">
            <a:avLst/>
          </a:prstGeom>
        </p:spPr>
      </p:pic>
      <p:pic>
        <p:nvPicPr>
          <p:cNvPr id="6" name="Picture 5" descr="Stop Bee">
            <a:extLst>
              <a:ext uri="{FF2B5EF4-FFF2-40B4-BE49-F238E27FC236}">
                <a16:creationId xmlns:a16="http://schemas.microsoft.com/office/drawing/2014/main" id="{50D059F7-75B3-4B8F-9EF0-3B76744CD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" y="821399"/>
            <a:ext cx="1047092" cy="1047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D4C0E-773D-4307-9165-B4782ED8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68" y="2946637"/>
            <a:ext cx="516475" cy="516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D3DD0-1FC1-45A4-BADE-3DCE38473063}"/>
              </a:ext>
            </a:extLst>
          </p:cNvPr>
          <p:cNvSpPr txBox="1"/>
          <p:nvPr/>
        </p:nvSpPr>
        <p:spPr>
          <a:xfrm>
            <a:off x="11505843" y="2974043"/>
            <a:ext cx="66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931CE-9111-4DBE-99C5-A737ECFA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13" y="3545404"/>
            <a:ext cx="553444" cy="553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38BF6-E504-4328-99C3-1BA60431080F}"/>
              </a:ext>
            </a:extLst>
          </p:cNvPr>
          <p:cNvSpPr txBox="1"/>
          <p:nvPr/>
        </p:nvSpPr>
        <p:spPr>
          <a:xfrm>
            <a:off x="11632843" y="3591293"/>
            <a:ext cx="40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CD68-B85D-4416-ABB1-89146B957E38}"/>
              </a:ext>
            </a:extLst>
          </p:cNvPr>
          <p:cNvSpPr txBox="1"/>
          <p:nvPr/>
        </p:nvSpPr>
        <p:spPr>
          <a:xfrm>
            <a:off x="10714331" y="4204801"/>
            <a:ext cx="158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2   0   2   1</a:t>
            </a:r>
          </a:p>
        </p:txBody>
      </p:sp>
    </p:spTree>
    <p:extLst>
      <p:ext uri="{BB962C8B-B14F-4D97-AF65-F5344CB8AC3E}">
        <p14:creationId xmlns:p14="http://schemas.microsoft.com/office/powerpoint/2010/main" val="5438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3838F8-8761-4D25-92C3-540AE83A1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86471"/>
              </p:ext>
            </p:extLst>
          </p:nvPr>
        </p:nvGraphicFramePr>
        <p:xfrm>
          <a:off x="21179" y="1396185"/>
          <a:ext cx="72581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ưu tiên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hiệu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cộng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01, 02, 03, 04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05, 06, 07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2DFB13-2796-427B-ADBF-F123B9A9CDFF}"/>
              </a:ext>
            </a:extLst>
          </p:cNvPr>
          <p:cNvSpPr txBox="1"/>
          <p:nvPr/>
        </p:nvSpPr>
        <p:spPr>
          <a:xfrm>
            <a:off x="7601967" y="1309673"/>
            <a:ext cx="265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 DTTS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/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6000" b="1">
                    <a:solidFill>
                      <a:srgbClr val="FF0000"/>
                    </a:solidFill>
                    <a:latin typeface="UTM Swiss Condensed" panose="02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 01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blipFill>
                <a:blip r:embed="rId2"/>
                <a:stretch>
                  <a:fillRect t="-19162" r="-17162" b="-38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332D20-197E-4936-B816-37F206A4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" y="2981710"/>
            <a:ext cx="9052656" cy="13997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3AE92-BA1B-47BE-8F7A-D0FC203C5C44}"/>
              </a:ext>
            </a:extLst>
          </p:cNvPr>
          <p:cNvGrpSpPr/>
          <p:nvPr/>
        </p:nvGrpSpPr>
        <p:grpSpPr>
          <a:xfrm>
            <a:off x="21179" y="0"/>
            <a:ext cx="10342020" cy="492443"/>
            <a:chOff x="27404" y="890823"/>
            <a:chExt cx="10342020" cy="4924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CDF45D-B091-488D-800A-0C604BA70970}"/>
                </a:ext>
              </a:extLst>
            </p:cNvPr>
            <p:cNvSpPr txBox="1"/>
            <p:nvPr/>
          </p:nvSpPr>
          <p:spPr>
            <a:xfrm>
              <a:off x="268269" y="890823"/>
              <a:ext cx="10101155" cy="492443"/>
            </a:xfrm>
            <a:prstGeom prst="rect">
              <a:avLst/>
            </a:prstGeom>
            <a:solidFill>
              <a:srgbClr val="0060A7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UTM Swiss Condensed" panose="02000500000000000000" pitchFamily="2" charset="0"/>
                </a:rPr>
                <a:t>ĐỐI TƯỢNG ƯU TIÊN </a:t>
              </a:r>
              <a:r>
                <a:rPr lang="en-US" sz="2600" b="1">
                  <a:solidFill>
                    <a:schemeClr val="bg1"/>
                  </a:solidFill>
                  <a:latin typeface="UTM Swiss Condensed" panose="02000500000000000000" pitchFamily="2" charset="0"/>
                </a:rPr>
                <a:t>KHI ĐĂNG KÍ THI TUYỂN XÉT VÀO ĐẠI HỌC, CĐSP GV</a:t>
              </a:r>
              <a:endPara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034C4E-102D-4A42-B21A-08F84315AE10}"/>
                </a:ext>
              </a:extLst>
            </p:cNvPr>
            <p:cNvSpPr/>
            <p:nvPr/>
          </p:nvSpPr>
          <p:spPr>
            <a:xfrm flipH="1">
              <a:off x="27404" y="895586"/>
              <a:ext cx="172411" cy="468883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AECEA2-3ECA-453A-914B-426719374D64}"/>
                </a:ext>
              </a:extLst>
            </p:cNvPr>
            <p:cNvSpPr/>
            <p:nvPr/>
          </p:nvSpPr>
          <p:spPr>
            <a:xfrm>
              <a:off x="48583" y="921560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CE4E54-1377-44CD-A7DC-8B5040F9628E}"/>
                </a:ext>
              </a:extLst>
            </p:cNvPr>
            <p:cNvSpPr/>
            <p:nvPr/>
          </p:nvSpPr>
          <p:spPr>
            <a:xfrm>
              <a:off x="48583" y="1076796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EA63C8-A661-4D9B-99C9-237E5530C054}"/>
                </a:ext>
              </a:extLst>
            </p:cNvPr>
            <p:cNvSpPr/>
            <p:nvPr/>
          </p:nvSpPr>
          <p:spPr>
            <a:xfrm>
              <a:off x="48583" y="1223129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7C632-4830-478A-837F-E0B869C61050}"/>
              </a:ext>
            </a:extLst>
          </p:cNvPr>
          <p:cNvSpPr/>
          <p:nvPr/>
        </p:nvSpPr>
        <p:spPr>
          <a:xfrm>
            <a:off x="7657724" y="2169740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Thi ĐH</a:t>
            </a:r>
            <a:endParaRPr lang="vi-VN" sz="40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/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4000" b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41A0BFF-DF36-4F06-B33D-0746DCC46B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9" y="751995"/>
            <a:ext cx="12170821" cy="44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57720AA8-BE9B-4199-9733-68DFB2BE2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23802" r="5924" b="45634"/>
          <a:stretch/>
        </p:blipFill>
        <p:spPr>
          <a:xfrm>
            <a:off x="225083" y="293908"/>
            <a:ext cx="11715694" cy="638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4827" y="5006689"/>
            <a:ext cx="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4048" y="498359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7720101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4226" y="5001099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Y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khoa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43702" y="5053914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5633" y="57950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4827" y="5345873"/>
            <a:ext cx="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7790" y="5318530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7720301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3913" y="5349884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Điều dưỡng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11801" y="5388407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E3359-AC69-4C3F-8488-2D9C1FA0F0CE}"/>
              </a:ext>
            </a:extLst>
          </p:cNvPr>
          <p:cNvSpPr/>
          <p:nvPr/>
        </p:nvSpPr>
        <p:spPr>
          <a:xfrm>
            <a:off x="7520425" y="2603811"/>
            <a:ext cx="330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8DFEB-1741-461E-A36F-DC13892C2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24"/>
            <a:ext cx="11904762" cy="40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9" grpId="0"/>
      <p:bldP spid="16" grpId="0"/>
      <p:bldP spid="1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2d2d6732e19b9a2dfa23cd2f482a413c134f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406</Words>
  <Application>Microsoft Office PowerPoint</Application>
  <PresentationFormat>Widescreen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幼圆</vt:lpstr>
      <vt:lpstr>UTM Akashi</vt:lpstr>
      <vt:lpstr>Calibri</vt:lpstr>
      <vt:lpstr>UTM Kabel KT</vt:lpstr>
      <vt:lpstr>Cambria Math</vt:lpstr>
      <vt:lpstr>UTM Swiss Condensed</vt:lpstr>
      <vt:lpstr>Times New Roman</vt:lpstr>
      <vt:lpstr>Calibri Light</vt:lpstr>
      <vt:lpstr>UTM Swiss 721 Black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GIẤY TỜ KÈM THEO HỒ SƠ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Alway Thinking</dc:creator>
  <cp:lastModifiedBy>Dell</cp:lastModifiedBy>
  <cp:revision>23</cp:revision>
  <dcterms:created xsi:type="dcterms:W3CDTF">2020-06-18T01:00:31Z</dcterms:created>
  <dcterms:modified xsi:type="dcterms:W3CDTF">2021-04-24T12:18:16Z</dcterms:modified>
</cp:coreProperties>
</file>